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60" r:id="rId3"/>
    <p:sldId id="310" r:id="rId4"/>
    <p:sldId id="311" r:id="rId5"/>
    <p:sldId id="312" r:id="rId6"/>
    <p:sldId id="313" r:id="rId7"/>
    <p:sldId id="314" r:id="rId8"/>
    <p:sldId id="315" r:id="rId9"/>
    <p:sldId id="316" r:id="rId10"/>
    <p:sldId id="317" r:id="rId11"/>
    <p:sldId id="318" r:id="rId12"/>
    <p:sldId id="319" r:id="rId13"/>
    <p:sldId id="320" r:id="rId14"/>
    <p:sldId id="321" r:id="rId15"/>
    <p:sldId id="322" r:id="rId16"/>
    <p:sldId id="323" r:id="rId17"/>
    <p:sldId id="324" r:id="rId18"/>
    <p:sldId id="325" r:id="rId19"/>
    <p:sldId id="326" r:id="rId20"/>
    <p:sldId id="327" r:id="rId21"/>
    <p:sldId id="328" r:id="rId22"/>
    <p:sldId id="329" r:id="rId23"/>
    <p:sldId id="330" r:id="rId24"/>
    <p:sldId id="331" r:id="rId25"/>
    <p:sldId id="332" r:id="rId26"/>
    <p:sldId id="333" r:id="rId27"/>
    <p:sldId id="334" r:id="rId28"/>
    <p:sldId id="335" r:id="rId29"/>
    <p:sldId id="336" r:id="rId30"/>
    <p:sldId id="337" r:id="rId31"/>
    <p:sldId id="338" r:id="rId32"/>
    <p:sldId id="339" r:id="rId33"/>
    <p:sldId id="30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FF3F9"/>
    <a:srgbClr val="F1F5FA"/>
    <a:srgbClr val="9AB8DA"/>
    <a:srgbClr val="E9F0F7"/>
    <a:srgbClr val="6392C5"/>
    <a:srgbClr val="9BB9DA"/>
    <a:srgbClr val="468D9E"/>
    <a:srgbClr val="073865"/>
    <a:srgbClr val="825E86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07" autoAdjust="0"/>
    <p:restoredTop sz="93333" autoAdjust="0"/>
  </p:normalViewPr>
  <p:slideViewPr>
    <p:cSldViewPr snapToGrid="0">
      <p:cViewPr varScale="1">
        <p:scale>
          <a:sx n="84" d="100"/>
          <a:sy n="84" d="100"/>
        </p:scale>
        <p:origin x="8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79F4D7-D882-4F47-879F-DA6C2E7A40EF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77A529-96AA-4608-84F9-07B7569E6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84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7A529-96AA-4608-84F9-07B7569E66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146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7A529-96AA-4608-84F9-07B7569E66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0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90847-32A8-4B11-92F4-3714FD5E05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31B81D-A1D8-4297-959C-484ED556F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FA421-7D3F-4D15-BBF8-A42B3465D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6C659-1798-4874-846D-A788FD251A5C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F27D2-3CDC-4D12-91C1-0F25D08B4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E5F71-C171-445B-8AE7-E805FD1A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9274D-3E29-4274-A26B-4B045F98A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258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F4A7C-C3F5-4799-9452-5E893785A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2C3053-97AF-477C-A170-B2245E699B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51A03-901E-4B1C-8FD1-9A83BBC55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6C659-1798-4874-846D-A788FD251A5C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16F11-2887-4FB1-AF9B-561B9DA7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C5106-D0B5-4A3E-B24F-E4BE6018B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9274D-3E29-4274-A26B-4B045F98A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7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279851-29AA-4A1F-A4A9-24FD978ED8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620A52-758A-434D-A76F-07E2947729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F458C-2A59-4871-AECC-E677B87B0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6C659-1798-4874-846D-A788FD251A5C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A5BD4-744E-4511-931A-77D7FA2B9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F4496-C7A6-4815-8AB4-4F731846D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9274D-3E29-4274-A26B-4B045F98A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185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82703-4789-4A37-B616-7949F9FB1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96848-C484-4308-8F43-2D8CB0709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03113-C96A-4CD6-9C83-9C7DAA8C3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6C659-1798-4874-846D-A788FD251A5C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BA720-7F95-4D58-9E57-3463CA54F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CD41F-E25B-47D4-BB3A-F220DFBB1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9274D-3E29-4274-A26B-4B045F98A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886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3A20D-7C1A-4792-8033-FC3669649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D9FBA-D41B-41D7-A403-1F60B9298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95C76-2A9B-4C21-BC65-CA808111D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6C659-1798-4874-846D-A788FD251A5C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98D55-B6C0-42B7-A450-7384E64FE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70D56-CA4A-4A27-9DAC-73E30C6D6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9274D-3E29-4274-A26B-4B045F98A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25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9DEC9-817D-47FB-9D50-A4F9AAD95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37A06-9DBA-4C4E-8975-0A62D34B09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B24A5E-B572-4272-A772-8EF0740A16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D8FC70-66D7-459E-8553-CB1A2F07D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6C659-1798-4874-846D-A788FD251A5C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FA8531-AC14-48AA-93B9-1FE68A26B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662402-00D8-4EDC-BC28-94071522F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9274D-3E29-4274-A26B-4B045F98A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199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EC876-7FFF-41C3-9954-9A2F6B843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567988-6A7B-42A6-B977-7F05F3B808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385C95-5BE2-417B-8900-152BFE852C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B348E6-7DD3-42E4-8EB8-412364EACF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93AF0F-B4E2-413A-8567-B2626A1046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270757-607B-4C3B-80BA-237781000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6C659-1798-4874-846D-A788FD251A5C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9F71DA-C83D-4034-BE7A-191494D91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A76E0F-66DE-4994-B2A1-0B8CAD40D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9274D-3E29-4274-A26B-4B045F98A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148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52879-0BF4-45EB-BF7E-85BD22FA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861337-333F-42AD-BF85-1287CC0E7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6C659-1798-4874-846D-A788FD251A5C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7CBCEA-32C7-4CC4-B096-98B43827F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795B82-A8AD-4E19-B5BF-F4F459295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9274D-3E29-4274-A26B-4B045F98A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669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7BFF1D-16C6-455C-A684-20D84C18A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6C659-1798-4874-846D-A788FD251A5C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FAD968-B1B3-493E-BFB1-D09BF697A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0940F-4028-4DD4-A4B9-842A52115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9274D-3E29-4274-A26B-4B045F98A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168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455DF-7B35-4E28-82DE-16028ABFE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A6F2F-1D56-4957-B957-32867248E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C14E88-DCB1-40C4-9F52-7BDF8775A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C525D4-5EDE-40E3-B574-48E117C4E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6C659-1798-4874-846D-A788FD251A5C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C33422-D7A0-4AFD-A31C-2F3F7F074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E9E539-4331-4BA6-BBEE-B956F49C7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9274D-3E29-4274-A26B-4B045F98A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493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2D8CA-EAFB-4E51-A688-507DA2024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00AC67-5CFC-45A6-80C4-519B27280A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CC0E04-3272-4D3D-B596-A23678348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1BB216-C507-4917-993A-2848DC012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6C659-1798-4874-846D-A788FD251A5C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B5CEEA-7E6A-4BCF-99C7-9639B6BF3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7FD904-AE3E-4DE6-89B9-B38829B14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9274D-3E29-4274-A26B-4B045F98A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224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26198C-BF76-4FB4-8914-B05C83A84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714F43-FC1F-4C86-8C28-B81D55A49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17EEF-7581-40FA-BCD3-E57AF5F642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6C659-1798-4874-846D-A788FD251A5C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C5D1F-47A4-4F41-817C-2A3CA1B68B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1D62CF-1EE2-4C76-985F-7592E3733D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9274D-3E29-4274-A26B-4B045F98A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095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1.png"/><Relationship Id="rId18" Type="http://schemas.openxmlformats.org/officeDocument/2006/relationships/slide" Target="slide22.xml"/><Relationship Id="rId26" Type="http://schemas.openxmlformats.org/officeDocument/2006/relationships/image" Target="../media/image46.png"/><Relationship Id="rId3" Type="http://schemas.openxmlformats.org/officeDocument/2006/relationships/slide" Target="slide17.xml"/><Relationship Id="rId21" Type="http://schemas.openxmlformats.org/officeDocument/2006/relationships/slide" Target="slide23.xml"/><Relationship Id="rId7" Type="http://schemas.openxmlformats.org/officeDocument/2006/relationships/image" Target="../media/image39.png"/><Relationship Id="rId12" Type="http://schemas.openxmlformats.org/officeDocument/2006/relationships/slide" Target="slide20.xml"/><Relationship Id="rId17" Type="http://schemas.openxmlformats.org/officeDocument/2006/relationships/image" Target="../media/image43.png"/><Relationship Id="rId25" Type="http://schemas.openxmlformats.org/officeDocument/2006/relationships/image" Target="../media/image45.png"/><Relationship Id="rId2" Type="http://schemas.openxmlformats.org/officeDocument/2006/relationships/image" Target="../media/image38.png"/><Relationship Id="rId16" Type="http://schemas.openxmlformats.org/officeDocument/2006/relationships/image" Target="../media/image42.png"/><Relationship Id="rId20" Type="http://schemas.openxmlformats.org/officeDocument/2006/relationships/image" Target="../media/image44.png"/><Relationship Id="rId29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11" Type="http://schemas.openxmlformats.org/officeDocument/2006/relationships/image" Target="../media/image41.png"/><Relationship Id="rId24" Type="http://schemas.openxmlformats.org/officeDocument/2006/relationships/slide" Target="slide24.xml"/><Relationship Id="rId5" Type="http://schemas.openxmlformats.org/officeDocument/2006/relationships/image" Target="../media/image39.png"/><Relationship Id="rId15" Type="http://schemas.openxmlformats.org/officeDocument/2006/relationships/slide" Target="slide21.xml"/><Relationship Id="rId23" Type="http://schemas.openxmlformats.org/officeDocument/2006/relationships/image" Target="../media/image45.png"/><Relationship Id="rId28" Type="http://schemas.openxmlformats.org/officeDocument/2006/relationships/image" Target="../media/image46.png"/><Relationship Id="rId10" Type="http://schemas.openxmlformats.org/officeDocument/2006/relationships/image" Target="../media/image40.png"/><Relationship Id="rId19" Type="http://schemas.openxmlformats.org/officeDocument/2006/relationships/image" Target="../media/image43.png"/><Relationship Id="rId31" Type="http://schemas.openxmlformats.org/officeDocument/2006/relationships/image" Target="../media/image47.png"/><Relationship Id="rId4" Type="http://schemas.openxmlformats.org/officeDocument/2006/relationships/image" Target="../media/image38.png"/><Relationship Id="rId9" Type="http://schemas.openxmlformats.org/officeDocument/2006/relationships/slide" Target="slide19.xml"/><Relationship Id="rId14" Type="http://schemas.openxmlformats.org/officeDocument/2006/relationships/image" Target="../media/image42.png"/><Relationship Id="rId22" Type="http://schemas.openxmlformats.org/officeDocument/2006/relationships/image" Target="../media/image44.png"/><Relationship Id="rId27" Type="http://schemas.openxmlformats.org/officeDocument/2006/relationships/slide" Target="slide25.xml"/><Relationship Id="rId30" Type="http://schemas.openxmlformats.org/officeDocument/2006/relationships/slide" Target="slide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11" Type="http://schemas.openxmlformats.org/officeDocument/2006/relationships/slide" Target="slide3.xml"/><Relationship Id="rId5" Type="http://schemas.openxmlformats.org/officeDocument/2006/relationships/image" Target="../media/image1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2.xml"/><Relationship Id="rId9" Type="http://schemas.openxmlformats.org/officeDocument/2006/relationships/slide" Target="slide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slide" Target="slide28.xml"/><Relationship Id="rId7" Type="http://schemas.openxmlformats.org/officeDocument/2006/relationships/slide" Target="slide30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slide" Target="slide32.xml"/><Relationship Id="rId5" Type="http://schemas.openxmlformats.org/officeDocument/2006/relationships/slide" Target="slide29.xml"/><Relationship Id="rId10" Type="http://schemas.openxmlformats.org/officeDocument/2006/relationships/image" Target="../media/image68.png"/><Relationship Id="rId4" Type="http://schemas.openxmlformats.org/officeDocument/2006/relationships/image" Target="../media/image65.png"/><Relationship Id="rId9" Type="http://schemas.openxmlformats.org/officeDocument/2006/relationships/slide" Target="slide3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" Target="slide4.xml"/><Relationship Id="rId7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image" Target="../media/image9.png"/><Relationship Id="rId10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slide" Target="slide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18" Type="http://schemas.openxmlformats.org/officeDocument/2006/relationships/image" Target="../media/image17.png"/><Relationship Id="rId26" Type="http://schemas.openxmlformats.org/officeDocument/2006/relationships/slide" Target="slide12.xml"/><Relationship Id="rId3" Type="http://schemas.openxmlformats.org/officeDocument/2006/relationships/image" Target="../media/image12.png"/><Relationship Id="rId21" Type="http://schemas.openxmlformats.org/officeDocument/2006/relationships/image" Target="../media/image18.png"/><Relationship Id="rId7" Type="http://schemas.openxmlformats.org/officeDocument/2006/relationships/image" Target="../media/image14.png"/><Relationship Id="rId12" Type="http://schemas.openxmlformats.org/officeDocument/2006/relationships/image" Target="../media/image15.png"/><Relationship Id="rId17" Type="http://schemas.openxmlformats.org/officeDocument/2006/relationships/slide" Target="slide9.xml"/><Relationship Id="rId25" Type="http://schemas.openxmlformats.org/officeDocument/2006/relationships/image" Target="../media/image20.png"/><Relationship Id="rId33" Type="http://schemas.openxmlformats.org/officeDocument/2006/relationships/image" Target="../media/image22.png"/><Relationship Id="rId2" Type="http://schemas.openxmlformats.org/officeDocument/2006/relationships/image" Target="../media/image11.png"/><Relationship Id="rId16" Type="http://schemas.openxmlformats.org/officeDocument/2006/relationships/image" Target="../media/image17.png"/><Relationship Id="rId20" Type="http://schemas.openxmlformats.org/officeDocument/2006/relationships/slide" Target="slide10.xml"/><Relationship Id="rId29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slide" Target="slide7.xml"/><Relationship Id="rId24" Type="http://schemas.openxmlformats.org/officeDocument/2006/relationships/image" Target="../media/image19.png"/><Relationship Id="rId32" Type="http://schemas.openxmlformats.org/officeDocument/2006/relationships/slide" Target="slide14.xml"/><Relationship Id="rId5" Type="http://schemas.openxmlformats.org/officeDocument/2006/relationships/slide" Target="slide5.xml"/><Relationship Id="rId15" Type="http://schemas.openxmlformats.org/officeDocument/2006/relationships/image" Target="../media/image16.png"/><Relationship Id="rId23" Type="http://schemas.openxmlformats.org/officeDocument/2006/relationships/slide" Target="slide11.xml"/><Relationship Id="rId28" Type="http://schemas.openxmlformats.org/officeDocument/2006/relationships/image" Target="../media/image21.png"/><Relationship Id="rId10" Type="http://schemas.openxmlformats.org/officeDocument/2006/relationships/image" Target="../media/image15.png"/><Relationship Id="rId19" Type="http://schemas.openxmlformats.org/officeDocument/2006/relationships/image" Target="../media/image18.png"/><Relationship Id="rId31" Type="http://schemas.openxmlformats.org/officeDocument/2006/relationships/image" Target="../media/image22.png"/><Relationship Id="rId4" Type="http://schemas.openxmlformats.org/officeDocument/2006/relationships/image" Target="../media/image13.png"/><Relationship Id="rId9" Type="http://schemas.openxmlformats.org/officeDocument/2006/relationships/image" Target="../media/image14.png"/><Relationship Id="rId14" Type="http://schemas.openxmlformats.org/officeDocument/2006/relationships/slide" Target="slide8.xml"/><Relationship Id="rId22" Type="http://schemas.openxmlformats.org/officeDocument/2006/relationships/image" Target="../media/image19.png"/><Relationship Id="rId27" Type="http://schemas.openxmlformats.org/officeDocument/2006/relationships/image" Target="../media/image20.png"/><Relationship Id="rId30" Type="http://schemas.openxmlformats.org/officeDocument/2006/relationships/image" Target="../media/image21.png"/><Relationship Id="rId8" Type="http://schemas.openxmlformats.org/officeDocument/2006/relationships/slide" Target="slide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2022-11-27 01-22-45">
            <a:hlinkClick r:id="" action="ppaction://media"/>
            <a:extLst>
              <a:ext uri="{FF2B5EF4-FFF2-40B4-BE49-F238E27FC236}">
                <a16:creationId xmlns:a16="http://schemas.microsoft.com/office/drawing/2014/main" id="{EE8C7CA7-0D5D-475B-88EE-3C728758D4F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930" end="2657"/>
                </p14:media>
              </p:ext>
            </p:extLst>
          </p:nvPr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CEA1D4-8E4D-4F5A-A581-5C9A591E10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10" y="1325107"/>
            <a:ext cx="3236335" cy="10296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8CEB79-CF0B-4F61-8B0F-BEED34EAD4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857" y="515643"/>
            <a:ext cx="2037007" cy="10337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E26509-5B32-4970-9620-66009AE347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179" y="2096485"/>
            <a:ext cx="1961055" cy="102961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AFDC6DD-194C-4ECD-8DF0-290A34E12C53}"/>
              </a:ext>
            </a:extLst>
          </p:cNvPr>
          <p:cNvSpPr/>
          <p:nvPr/>
        </p:nvSpPr>
        <p:spPr>
          <a:xfrm>
            <a:off x="3460669" y="2963411"/>
            <a:ext cx="8731331" cy="2246769"/>
          </a:xfrm>
          <a:prstGeom prst="rect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2000" dirty="0">
                <a:ln w="0"/>
                <a:effectLst>
                  <a:glow rad="228600">
                    <a:schemeClr val="accent4">
                      <a:lumMod val="60000"/>
                      <a:lumOff val="40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Arial Rounded MT Bold" panose="020F0704030504030204" pitchFamily="34" charset="0"/>
                <a:cs typeface="Times New Roman" panose="02020603050405020304" pitchFamily="18" charset="0"/>
              </a:rPr>
              <a:t>1- Abdallah Mohamed Ragab 300327288</a:t>
            </a:r>
          </a:p>
          <a:p>
            <a:endParaRPr lang="en-US" sz="2000" dirty="0">
              <a:ln w="0"/>
              <a:effectLst>
                <a:glow rad="228600">
                  <a:schemeClr val="accent4">
                    <a:lumMod val="60000"/>
                    <a:lumOff val="40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  <a:reflection blurRad="6350" stA="55000" endA="300" endPos="45500" dir="5400000" sy="-100000" algn="bl" rotWithShape="0"/>
              </a:effectLst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ln w="0"/>
                <a:effectLst>
                  <a:glow rad="228600">
                    <a:schemeClr val="accent4">
                      <a:lumMod val="60000"/>
                      <a:lumOff val="40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Arial Rounded MT Bold" panose="020F0704030504030204" pitchFamily="34" charset="0"/>
                <a:cs typeface="Times New Roman" panose="02020603050405020304" pitchFamily="18" charset="0"/>
              </a:rPr>
              <a:t>2-  Hosam Mahmoud Ibrahim 300327269</a:t>
            </a:r>
          </a:p>
          <a:p>
            <a:endParaRPr lang="en-US" sz="2000" dirty="0">
              <a:ln w="0"/>
              <a:effectLst>
                <a:glow rad="228600">
                  <a:schemeClr val="accent4">
                    <a:lumMod val="60000"/>
                    <a:lumOff val="40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  <a:reflection blurRad="6350" stA="55000" endA="300" endPos="45500" dir="5400000" sy="-100000" algn="bl" rotWithShape="0"/>
              </a:effectLst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ln w="0"/>
                <a:effectLst>
                  <a:glow rad="228600">
                    <a:schemeClr val="accent4">
                      <a:lumMod val="60000"/>
                      <a:lumOff val="40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Arial Rounded MT Bold" panose="020F0704030504030204" pitchFamily="34" charset="0"/>
                <a:cs typeface="Times New Roman" panose="02020603050405020304" pitchFamily="18" charset="0"/>
              </a:rPr>
              <a:t>3- </a:t>
            </a:r>
            <a:r>
              <a:rPr lang="en-US" sz="2000" dirty="0" err="1">
                <a:ln w="0"/>
                <a:effectLst>
                  <a:glow rad="228600">
                    <a:schemeClr val="accent4">
                      <a:lumMod val="60000"/>
                      <a:lumOff val="40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Arial Rounded MT Bold" panose="020F0704030504030204" pitchFamily="34" charset="0"/>
                <a:cs typeface="Times New Roman" panose="02020603050405020304" pitchFamily="18" charset="0"/>
              </a:rPr>
              <a:t>Sondos</a:t>
            </a:r>
            <a:r>
              <a:rPr lang="en-US" sz="2000" dirty="0">
                <a:ln w="0"/>
                <a:effectLst>
                  <a:glow rad="228600">
                    <a:schemeClr val="accent4">
                      <a:lumMod val="60000"/>
                      <a:lumOff val="40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Arial Rounded MT Bold" panose="020F0704030504030204" pitchFamily="34" charset="0"/>
                <a:cs typeface="Times New Roman" panose="02020603050405020304" pitchFamily="18" charset="0"/>
              </a:rPr>
              <a:t> Mohammed Hussein 300327219</a:t>
            </a:r>
          </a:p>
          <a:p>
            <a:endParaRPr lang="en-US" sz="2000" dirty="0">
              <a:ln w="0"/>
              <a:effectLst>
                <a:glow rad="228600">
                  <a:schemeClr val="accent4">
                    <a:lumMod val="60000"/>
                    <a:lumOff val="40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  <a:reflection blurRad="6350" stA="55000" endA="300" endPos="45500" dir="5400000" sy="-100000" algn="bl" rotWithShape="0"/>
              </a:effectLst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ln w="0"/>
                <a:effectLst>
                  <a:glow rad="228600">
                    <a:schemeClr val="accent4">
                      <a:lumMod val="60000"/>
                      <a:lumOff val="40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Arial Rounded MT Bold" panose="020F0704030504030204" pitchFamily="34" charset="0"/>
                <a:cs typeface="Times New Roman" panose="02020603050405020304" pitchFamily="18" charset="0"/>
              </a:rPr>
              <a:t>4- </a:t>
            </a:r>
            <a:r>
              <a:rPr lang="en-US" sz="2000" dirty="0" err="1">
                <a:ln w="0"/>
                <a:effectLst>
                  <a:glow rad="228600">
                    <a:schemeClr val="accent4">
                      <a:lumMod val="60000"/>
                      <a:lumOff val="40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Arial Rounded MT Bold" panose="020F0704030504030204" pitchFamily="34" charset="0"/>
                <a:cs typeface="Times New Roman" panose="02020603050405020304" pitchFamily="18" charset="0"/>
              </a:rPr>
              <a:t>Esraa</a:t>
            </a:r>
            <a:r>
              <a:rPr lang="en-US" sz="2000" dirty="0">
                <a:ln w="0"/>
                <a:effectLst>
                  <a:glow rad="228600">
                    <a:schemeClr val="accent4">
                      <a:lumMod val="60000"/>
                      <a:lumOff val="40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Arial Rounded MT Bold" panose="020F0704030504030204" pitchFamily="34" charset="0"/>
                <a:cs typeface="Times New Roman" panose="02020603050405020304" pitchFamily="18" charset="0"/>
              </a:rPr>
              <a:t> Ahmed </a:t>
            </a:r>
            <a:r>
              <a:rPr lang="en-US" sz="2000" dirty="0" err="1">
                <a:ln w="0"/>
                <a:effectLst>
                  <a:glow rad="228600">
                    <a:schemeClr val="accent4">
                      <a:lumMod val="60000"/>
                      <a:lumOff val="40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Arial Rounded MT Bold" panose="020F0704030504030204" pitchFamily="34" charset="0"/>
                <a:cs typeface="Times New Roman" panose="02020603050405020304" pitchFamily="18" charset="0"/>
              </a:rPr>
              <a:t>Abdelhakam</a:t>
            </a:r>
            <a:r>
              <a:rPr lang="en-US" sz="2000" dirty="0">
                <a:ln w="0"/>
                <a:effectLst>
                  <a:glow rad="228600">
                    <a:schemeClr val="accent4">
                      <a:lumMod val="60000"/>
                      <a:lumOff val="40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Arial Rounded MT Bold" panose="020F0704030504030204" pitchFamily="34" charset="0"/>
                <a:cs typeface="Times New Roman" panose="02020603050405020304" pitchFamily="18" charset="0"/>
              </a:rPr>
              <a:t> 300327225</a:t>
            </a:r>
            <a:endParaRPr lang="ar-EG" sz="2000" dirty="0">
              <a:ln w="0"/>
              <a:effectLst>
                <a:glow rad="228600">
                  <a:schemeClr val="accent4">
                    <a:lumMod val="60000"/>
                    <a:lumOff val="40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  <a:reflection blurRad="6350" stA="55000" endA="300" endPos="45500" dir="5400000" sy="-100000" algn="bl" rotWithShape="0"/>
              </a:effectLst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5E3128-98AC-4525-8EAC-15295B0F57DC}"/>
              </a:ext>
            </a:extLst>
          </p:cNvPr>
          <p:cNvSpPr/>
          <p:nvPr/>
        </p:nvSpPr>
        <p:spPr>
          <a:xfrm>
            <a:off x="2314484" y="515643"/>
            <a:ext cx="756303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ELG5166[EG] Cloud Analytics</a:t>
            </a:r>
          </a:p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Group 6 Assignment 3</a:t>
            </a:r>
          </a:p>
        </p:txBody>
      </p:sp>
    </p:spTree>
    <p:extLst>
      <p:ext uri="{BB962C8B-B14F-4D97-AF65-F5344CB8AC3E}">
        <p14:creationId xmlns:p14="http://schemas.microsoft.com/office/powerpoint/2010/main" val="349535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96296E-6 L 0.74127 0.03287 " pathEditMode="relative" rAng="0" ptsTypes="AA">
                                      <p:cBhvr>
                                        <p:cTn id="8" dur="8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057" y="164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96296E-6 L 0.41784 -0.29074 " pathEditMode="relative" rAng="0" ptsTypes="AA">
                                      <p:cBhvr>
                                        <p:cTn id="10" dur="8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85" y="-1453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96296E-6 L -0.80534 0.24723 " pathEditMode="relative" rAng="0" ptsTypes="AA">
                                      <p:cBhvr>
                                        <p:cTn id="12" dur="8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273" y="1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remove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58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465C17-E8E3-4BD8-8963-0E3BC7C7F2C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7"/>
          <a:stretch/>
        </p:blipFill>
        <p:spPr bwMode="auto">
          <a:xfrm>
            <a:off x="2851051" y="1054576"/>
            <a:ext cx="6489897" cy="474884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23395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CC6B4D-AE66-49D7-9630-4911154EC5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338362" cy="41776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787C7A-D39A-4753-9C5D-8466530F6002}"/>
              </a:ext>
            </a:extLst>
          </p:cNvPr>
          <p:cNvPicPr/>
          <p:nvPr/>
        </p:nvPicPr>
        <p:blipFill rotWithShape="1">
          <a:blip r:embed="rId3"/>
          <a:srcRect b="31108"/>
          <a:stretch/>
        </p:blipFill>
        <p:spPr bwMode="auto">
          <a:xfrm>
            <a:off x="2834957" y="4177665"/>
            <a:ext cx="9357043" cy="26803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1778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1784F0-8276-4049-9898-94158A8CC04D}"/>
              </a:ext>
            </a:extLst>
          </p:cNvPr>
          <p:cNvPicPr/>
          <p:nvPr/>
        </p:nvPicPr>
        <p:blipFill rotWithShape="1">
          <a:blip r:embed="rId2"/>
          <a:srcRect b="23602"/>
          <a:stretch/>
        </p:blipFill>
        <p:spPr bwMode="auto">
          <a:xfrm>
            <a:off x="505936" y="1290269"/>
            <a:ext cx="11180128" cy="42774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92640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BF6BE0-3826-450D-BF43-5B59FB1053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3018" y="2226310"/>
            <a:ext cx="11545963" cy="204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998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F1E026-C36D-40C2-B94D-89E3D2113018}"/>
              </a:ext>
            </a:extLst>
          </p:cNvPr>
          <p:cNvPicPr/>
          <p:nvPr/>
        </p:nvPicPr>
        <p:blipFill rotWithShape="1">
          <a:blip r:embed="rId2"/>
          <a:srcRect l="1" t="868" r="433"/>
          <a:stretch/>
        </p:blipFill>
        <p:spPr bwMode="auto">
          <a:xfrm>
            <a:off x="0" y="1726882"/>
            <a:ext cx="12192000" cy="31372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3394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46E210-F1B4-442E-9B34-A27E6EC73EB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4" y="544671"/>
            <a:ext cx="11592072" cy="57686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063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Slide Zoom 28">
                <a:extLst>
                  <a:ext uri="{FF2B5EF4-FFF2-40B4-BE49-F238E27FC236}">
                    <a16:creationId xmlns:a16="http://schemas.microsoft.com/office/drawing/2014/main" id="{1803D349-E75D-42AB-B641-D12B6AAC3DB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525099"/>
                  </p:ext>
                </p:extLst>
              </p:nvPr>
            </p:nvGraphicFramePr>
            <p:xfrm>
              <a:off x="114300" y="183281"/>
              <a:ext cx="3090976" cy="1536723"/>
            </p:xfrm>
            <a:graphic>
              <a:graphicData uri="http://schemas.microsoft.com/office/powerpoint/2016/slidezoom">
                <pslz:sldZm>
                  <pslz:sldZmObj sldId="324" cId="672598094">
                    <pslz:zmPr id="{268A88D6-3013-4798-86AD-A3C3ED35CF8B}" imageType="cover" transitionDur="1000" showBg="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90976" cy="153672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Slide Zoom 2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803D349-E75D-42AB-B641-D12B6AAC3D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300" y="183281"/>
                <a:ext cx="3090976" cy="15367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1" name="Slide Zoom 30">
                <a:extLst>
                  <a:ext uri="{FF2B5EF4-FFF2-40B4-BE49-F238E27FC236}">
                    <a16:creationId xmlns:a16="http://schemas.microsoft.com/office/drawing/2014/main" id="{078177E5-71EA-4F0D-B5D9-D91A674BE73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3534247"/>
                  </p:ext>
                </p:extLst>
              </p:nvPr>
            </p:nvGraphicFramePr>
            <p:xfrm>
              <a:off x="2198841" y="1728958"/>
              <a:ext cx="3874297" cy="1228286"/>
            </p:xfrm>
            <a:graphic>
              <a:graphicData uri="http://schemas.microsoft.com/office/powerpoint/2016/slidezoom">
                <pslz:sldZm>
                  <pslz:sldZmObj sldId="325" cId="2991325822">
                    <pslz:zmPr id="{070432B3-4458-4B67-B11C-95962A703688}" imageType="cover" transitionDur="1000" showBg="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74297" cy="1228286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1" name="Slide Zoom 3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78177E5-71EA-4F0D-B5D9-D91A674BE7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98841" y="1728958"/>
                <a:ext cx="3874297" cy="12282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3" name="Slide Zoom 32">
                <a:extLst>
                  <a:ext uri="{FF2B5EF4-FFF2-40B4-BE49-F238E27FC236}">
                    <a16:creationId xmlns:a16="http://schemas.microsoft.com/office/drawing/2014/main" id="{C84553AF-D3D4-4753-8B96-7D058A5C24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56073087"/>
                  </p:ext>
                </p:extLst>
              </p:nvPr>
            </p:nvGraphicFramePr>
            <p:xfrm>
              <a:off x="4952247" y="226768"/>
              <a:ext cx="3556756" cy="1632507"/>
            </p:xfrm>
            <a:graphic>
              <a:graphicData uri="http://schemas.microsoft.com/office/powerpoint/2016/slidezoom">
                <pslz:sldZm>
                  <pslz:sldZmObj sldId="326" cId="3776049300">
                    <pslz:zmPr id="{FD6E33FA-7D4F-4372-807F-82E6AC8DD309}" imageType="cover" transitionDur="1000" showBg="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56756" cy="163250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3" name="Slide Zoom 32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C84553AF-D3D4-4753-8B96-7D058A5C24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2247" y="226768"/>
                <a:ext cx="3556756" cy="16325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5" name="Slide Zoom 34">
                <a:extLst>
                  <a:ext uri="{FF2B5EF4-FFF2-40B4-BE49-F238E27FC236}">
                    <a16:creationId xmlns:a16="http://schemas.microsoft.com/office/drawing/2014/main" id="{798DD6C3-D748-48B2-9DF6-FAB79500F02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2821728"/>
                  </p:ext>
                </p:extLst>
              </p:nvPr>
            </p:nvGraphicFramePr>
            <p:xfrm>
              <a:off x="7869501" y="1267897"/>
              <a:ext cx="4159944" cy="1323321"/>
            </p:xfrm>
            <a:graphic>
              <a:graphicData uri="http://schemas.microsoft.com/office/powerpoint/2016/slidezoom">
                <pslz:sldZm>
                  <pslz:sldZmObj sldId="327" cId="3123112322">
                    <pslz:zmPr id="{9409D2C9-82B9-4AFF-AE18-B4961727A063}" imageType="cover" transitionDur="1000" showBg="0">
                      <p166:blipFill xmlns:p166="http://schemas.microsoft.com/office/powerpoint/2016/6/main"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59944" cy="1323321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5" name="Slide Zoom 34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798DD6C3-D748-48B2-9DF6-FAB79500F0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9501" y="1267897"/>
                <a:ext cx="4159944" cy="13233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7" name="Slide Zoom 36">
                <a:extLst>
                  <a:ext uri="{FF2B5EF4-FFF2-40B4-BE49-F238E27FC236}">
                    <a16:creationId xmlns:a16="http://schemas.microsoft.com/office/drawing/2014/main" id="{762EDCEB-5779-4A23-A488-246CE378B1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86457825"/>
                  </p:ext>
                </p:extLst>
              </p:nvPr>
            </p:nvGraphicFramePr>
            <p:xfrm>
              <a:off x="139696" y="2664058"/>
              <a:ext cx="3670696" cy="1824939"/>
            </p:xfrm>
            <a:graphic>
              <a:graphicData uri="http://schemas.microsoft.com/office/powerpoint/2016/slidezoom">
                <pslz:sldZm>
                  <pslz:sldZmObj sldId="328" cId="2247956397">
                    <pslz:zmPr id="{C6C1BECD-A3A4-4FD1-A3EF-A64B5F34A6F9}" imageType="cover" transitionDur="1000" showBg="0">
                      <p166:blipFill xmlns:p166="http://schemas.microsoft.com/office/powerpoint/2016/6/main"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70696" cy="1824939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7" name="Slide Zoom 36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762EDCEB-5779-4A23-A488-246CE378B1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696" y="2664058"/>
                <a:ext cx="3670696" cy="18249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9" name="Slide Zoom 38">
                <a:extLst>
                  <a:ext uri="{FF2B5EF4-FFF2-40B4-BE49-F238E27FC236}">
                    <a16:creationId xmlns:a16="http://schemas.microsoft.com/office/drawing/2014/main" id="{A3195796-FEB3-4BA2-8F27-CFD311E0FE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78670250"/>
                  </p:ext>
                </p:extLst>
              </p:nvPr>
            </p:nvGraphicFramePr>
            <p:xfrm>
              <a:off x="5461085" y="2638805"/>
              <a:ext cx="3047918" cy="1600298"/>
            </p:xfrm>
            <a:graphic>
              <a:graphicData uri="http://schemas.microsoft.com/office/powerpoint/2016/slidezoom">
                <pslz:sldZm>
                  <pslz:sldZmObj sldId="329" cId="128278235">
                    <pslz:zmPr id="{91ACF1B6-AC80-4C58-BB52-47085514BC85}" imageType="cover" transitionDur="1000" showBg="0">
                      <p166:blipFill xmlns:p166="http://schemas.microsoft.com/office/powerpoint/2016/6/main"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7918" cy="1600298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9" name="Slide Zoom 38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A3195796-FEB3-4BA2-8F27-CFD311E0FE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61085" y="2638805"/>
                <a:ext cx="3047918" cy="16002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1" name="Slide Zoom 40">
                <a:extLst>
                  <a:ext uri="{FF2B5EF4-FFF2-40B4-BE49-F238E27FC236}">
                    <a16:creationId xmlns:a16="http://schemas.microsoft.com/office/drawing/2014/main" id="{DA094B58-BC5B-4273-9FDC-2CE80EA292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50028777"/>
                  </p:ext>
                </p:extLst>
              </p:nvPr>
            </p:nvGraphicFramePr>
            <p:xfrm>
              <a:off x="390741" y="4808480"/>
              <a:ext cx="3419651" cy="1684210"/>
            </p:xfrm>
            <a:graphic>
              <a:graphicData uri="http://schemas.microsoft.com/office/powerpoint/2016/slidezoom">
                <pslz:sldZm>
                  <pslz:sldZmObj sldId="330" cId="1257568860">
                    <pslz:zmPr id="{780525C5-E77C-498F-AC64-6CBE0BC31B63}" imageType="cover" transitionDur="1000" showBg="0">
                      <p166:blipFill xmlns:p166="http://schemas.microsoft.com/office/powerpoint/2016/6/main"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19651" cy="168421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1" name="Slide Zoom 40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DA094B58-BC5B-4273-9FDC-2CE80EA292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741" y="4808480"/>
                <a:ext cx="3419651" cy="1684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3" name="Slide Zoom 42">
                <a:extLst>
                  <a:ext uri="{FF2B5EF4-FFF2-40B4-BE49-F238E27FC236}">
                    <a16:creationId xmlns:a16="http://schemas.microsoft.com/office/drawing/2014/main" id="{5117FDD1-DAEC-4E34-8F47-ED01C480207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93378424"/>
                  </p:ext>
                </p:extLst>
              </p:nvPr>
            </p:nvGraphicFramePr>
            <p:xfrm>
              <a:off x="3636544" y="4410990"/>
              <a:ext cx="4148557" cy="1323869"/>
            </p:xfrm>
            <a:graphic>
              <a:graphicData uri="http://schemas.microsoft.com/office/powerpoint/2016/slidezoom">
                <pslz:sldZm>
                  <pslz:sldZmObj sldId="331" cId="1266281887">
                    <pslz:zmPr id="{C6B7B598-430B-4A18-A906-466036BD9A8F}" imageType="cover" transitionDur="1000" showBg="0">
                      <p166:blipFill xmlns:p166="http://schemas.microsoft.com/office/powerpoint/2016/6/main"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48557" cy="1323869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3" name="Slide Zoom 42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5117FDD1-DAEC-4E34-8F47-ED01C48020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6544" y="4410990"/>
                <a:ext cx="4148557" cy="13238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5" name="Slide Zoom 44">
                <a:extLst>
                  <a:ext uri="{FF2B5EF4-FFF2-40B4-BE49-F238E27FC236}">
                    <a16:creationId xmlns:a16="http://schemas.microsoft.com/office/drawing/2014/main" id="{F9AB861F-1ADB-44E6-BDB7-78A30DCB70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7618141"/>
                  </p:ext>
                </p:extLst>
              </p:nvPr>
            </p:nvGraphicFramePr>
            <p:xfrm>
              <a:off x="8535285" y="3541721"/>
              <a:ext cx="3494160" cy="1115041"/>
            </p:xfrm>
            <a:graphic>
              <a:graphicData uri="http://schemas.microsoft.com/office/powerpoint/2016/slidezoom">
                <pslz:sldZm>
                  <pslz:sldZmObj sldId="332" cId="2937135940">
                    <pslz:zmPr id="{3D9A1FB3-3CB6-4541-A655-9E92B14F6970}" imageType="cover" transitionDur="1000" showBg="0">
                      <p166:blipFill xmlns:p166="http://schemas.microsoft.com/office/powerpoint/2016/6/main"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94160" cy="1115041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5" name="Slide Zoom 44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F9AB861F-1ADB-44E6-BDB7-78A30DCB70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35285" y="3541721"/>
                <a:ext cx="3494160" cy="11150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7" name="Slide Zoom 46">
                <a:extLst>
                  <a:ext uri="{FF2B5EF4-FFF2-40B4-BE49-F238E27FC236}">
                    <a16:creationId xmlns:a16="http://schemas.microsoft.com/office/drawing/2014/main" id="{AD951714-BF44-46D5-8F91-4680995728E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99787557"/>
                  </p:ext>
                </p:extLst>
              </p:nvPr>
            </p:nvGraphicFramePr>
            <p:xfrm>
              <a:off x="8233948" y="4905183"/>
              <a:ext cx="3419651" cy="1659351"/>
            </p:xfrm>
            <a:graphic>
              <a:graphicData uri="http://schemas.microsoft.com/office/powerpoint/2016/slidezoom">
                <pslz:sldZm>
                  <pslz:sldZmObj sldId="333" cId="3020894758">
                    <pslz:zmPr id="{4264BB89-9A4A-45F4-AEAF-933CCE6A30C6}" imageType="cover" transitionDur="1000" showBg="0">
                      <p166:blipFill xmlns:p166="http://schemas.microsoft.com/office/powerpoint/2016/6/main"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19651" cy="1659351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7" name="Slide Zoom 46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AD951714-BF44-46D5-8F91-4680995728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33948" y="4905183"/>
                <a:ext cx="3419651" cy="165935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6977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487F51-4FCC-415B-850C-DBEAA406E2B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7691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B138C0-7563-4C5A-B972-D8ED61E87A8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22901" y="3429001"/>
            <a:ext cx="676909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98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564C0B-6847-449A-9CC0-8B0E89E1FC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64245" y="1120140"/>
            <a:ext cx="7863509" cy="461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325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42911D-628F-4391-81ED-89A7786365B8}"/>
              </a:ext>
            </a:extLst>
          </p:cNvPr>
          <p:cNvPicPr/>
          <p:nvPr/>
        </p:nvPicPr>
        <p:blipFill rotWithShape="1">
          <a:blip r:embed="rId2"/>
          <a:srcRect r="2422" b="28969"/>
          <a:stretch/>
        </p:blipFill>
        <p:spPr bwMode="auto">
          <a:xfrm>
            <a:off x="-1" y="0"/>
            <a:ext cx="4120515" cy="42176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AFCF64-497F-463D-A727-D7D826D3908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20515" y="0"/>
            <a:ext cx="7783830" cy="42176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C8D473-22FD-49EA-B23D-7A7C4CF0F77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897879" y="2251710"/>
            <a:ext cx="3326131" cy="460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0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2022-11-27 01-22-45">
            <a:hlinkClick r:id="" action="ppaction://media"/>
            <a:extLst>
              <a:ext uri="{FF2B5EF4-FFF2-40B4-BE49-F238E27FC236}">
                <a16:creationId xmlns:a16="http://schemas.microsoft.com/office/drawing/2014/main" id="{B7E8EAFA-5FE1-4CA8-8C8A-543B2E82820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930" end="2657"/>
                </p14:media>
              </p:ext>
            </p:extLst>
          </p:nvPr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8" name="Slide Zoom 27">
                <a:extLst>
                  <a:ext uri="{FF2B5EF4-FFF2-40B4-BE49-F238E27FC236}">
                    <a16:creationId xmlns:a16="http://schemas.microsoft.com/office/drawing/2014/main" id="{896B55E3-5AC1-4E25-9F79-78C49F6F763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26610890"/>
                  </p:ext>
                </p:extLst>
              </p:nvPr>
            </p:nvGraphicFramePr>
            <p:xfrm>
              <a:off x="7349955" y="993620"/>
              <a:ext cx="4413380" cy="2312381"/>
            </p:xfrm>
            <a:graphic>
              <a:graphicData uri="http://schemas.microsoft.com/office/powerpoint/2016/slidezoom">
                <pslz:sldZm>
                  <pslz:sldZmObj sldId="334" cId="2896097331">
                    <pslz:zmPr id="{CFB6AC03-9492-44EB-BD3F-8D072B71C31F}" imageType="cover" transitionDur="1000" showBg="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13380" cy="2312381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8" name="Slide Zoom 27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896B55E3-5AC1-4E25-9F79-78C49F6F76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9955" y="993620"/>
                <a:ext cx="4413380" cy="23123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310A49D8-DF26-4A93-A2F8-44C3E9CB16A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73223100"/>
                  </p:ext>
                </p:extLst>
              </p:nvPr>
            </p:nvGraphicFramePr>
            <p:xfrm>
              <a:off x="166160" y="1078397"/>
              <a:ext cx="6755130" cy="2142826"/>
            </p:xfrm>
            <a:graphic>
              <a:graphicData uri="http://schemas.microsoft.com/office/powerpoint/2016/slidezoom">
                <pslz:sldZm>
                  <pslz:sldZmObj sldId="310" cId="2496605173">
                    <pslz:zmPr id="{7A2E6E72-BB2D-4857-B867-E135B4D9FFBB}" imageType="cover" transitionDur="1000" showBg="0">
                      <p166:blipFill xmlns:p166="http://schemas.microsoft.com/office/powerpoint/2016/6/main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755130" cy="2142826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Slide Zoom 2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310A49D8-DF26-4A93-A2F8-44C3E9CB16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60" y="1078397"/>
                <a:ext cx="6755130" cy="214282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141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CAD950-7540-42DA-BC36-4433AAEB0C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440930" cy="19202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F21506-518C-4BE2-8FDB-04154D5FD773}"/>
              </a:ext>
            </a:extLst>
          </p:cNvPr>
          <p:cNvPicPr/>
          <p:nvPr/>
        </p:nvPicPr>
        <p:blipFill rotWithShape="1">
          <a:blip r:embed="rId3"/>
          <a:srcRect b="58442"/>
          <a:stretch/>
        </p:blipFill>
        <p:spPr bwMode="auto">
          <a:xfrm>
            <a:off x="7440930" y="0"/>
            <a:ext cx="4751070" cy="19202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4CDE84-3308-45BE-9792-5BDB98634D2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577147" y="1920240"/>
            <a:ext cx="6509703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12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44DE5E-1AD1-41D8-9122-B5703ECBC8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09675" y="0"/>
            <a:ext cx="9772650" cy="46177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272D9C-903D-42C8-B649-A8524B603AB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09675" y="4914582"/>
            <a:ext cx="9772650" cy="164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956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42A879-BF34-46D3-A12C-E04EF11EFF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01270" y="1410017"/>
            <a:ext cx="7789460" cy="403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78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7318D4-55C8-4C15-A314-E144659E84D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730" y="951865"/>
            <a:ext cx="9908540" cy="49542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7568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3CC3BE-5303-4BD1-ADC8-6ED7C354CEE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7440"/>
            <a:ext cx="6489700" cy="5003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FB1DB1-2DC9-4D23-9DE7-34A73DDE3FA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89700" y="2285999"/>
            <a:ext cx="57023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81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4B4870-0A5B-4D01-8A4C-75D1A15AC16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369" y="1101090"/>
            <a:ext cx="8543261" cy="46558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7135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5F0433-CEA1-4715-8442-CEAC79D48DE7}"/>
              </a:ext>
            </a:extLst>
          </p:cNvPr>
          <p:cNvPicPr/>
          <p:nvPr/>
        </p:nvPicPr>
        <p:blipFill rotWithShape="1">
          <a:blip r:embed="rId2"/>
          <a:srcRect l="1" t="868" r="433"/>
          <a:stretch/>
        </p:blipFill>
        <p:spPr bwMode="auto">
          <a:xfrm>
            <a:off x="604192" y="1821656"/>
            <a:ext cx="10983615" cy="29217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208947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2566CCA6-44E1-4D2B-B6D6-F56F6C3D488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55108841"/>
                  </p:ext>
                </p:extLst>
              </p:nvPr>
            </p:nvGraphicFramePr>
            <p:xfrm>
              <a:off x="204922" y="446219"/>
              <a:ext cx="4390431" cy="2231311"/>
            </p:xfrm>
            <a:graphic>
              <a:graphicData uri="http://schemas.microsoft.com/office/powerpoint/2016/slidezoom">
                <pslz:sldZm>
                  <pslz:sldZmObj sldId="335" cId="5752894">
                    <pslz:zmPr id="{6EE83928-E839-4F61-8ED1-DF51D75C2661}" imageType="cover" transitionDur="1000" showBg="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90431" cy="2231311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3" name="Slide Zoom 1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2566CCA6-44E1-4D2B-B6D6-F56F6C3D48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922" y="446219"/>
                <a:ext cx="4390431" cy="22313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CFBD0A1C-8747-46CC-8CFD-E3737FC3496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30817243"/>
                  </p:ext>
                </p:extLst>
              </p:nvPr>
            </p:nvGraphicFramePr>
            <p:xfrm>
              <a:off x="7292368" y="298339"/>
              <a:ext cx="4530864" cy="2379191"/>
            </p:xfrm>
            <a:graphic>
              <a:graphicData uri="http://schemas.microsoft.com/office/powerpoint/2016/slidezoom">
                <pslz:sldZm>
                  <pslz:sldZmObj sldId="336" cId="1660093309">
                    <pslz:zmPr id="{6012C3D4-75B2-4CBD-8FCC-16A25284D666}" imageType="cover" transitionDur="1000" showBg="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530864" cy="2379191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5" name="Slide Zoom 1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CFBD0A1C-8747-46CC-8CFD-E3737FC349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2368" y="298339"/>
                <a:ext cx="4530864" cy="23791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9BD5BD19-D52D-4DCC-B4F8-65CAC75222C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56296166"/>
                  </p:ext>
                </p:extLst>
              </p:nvPr>
            </p:nvGraphicFramePr>
            <p:xfrm>
              <a:off x="3233865" y="2131299"/>
              <a:ext cx="4616823" cy="2246815"/>
            </p:xfrm>
            <a:graphic>
              <a:graphicData uri="http://schemas.microsoft.com/office/powerpoint/2016/slidezoom">
                <pslz:sldZm>
                  <pslz:sldZmObj sldId="337" cId="2170219273">
                    <pslz:zmPr id="{4C6DE1D9-A8A8-49EE-9E5A-77ACF0926FC0}" imageType="cover" transitionDur="1000" showBg="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616823" cy="224681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7" name="Slide Zoom 1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9BD5BD19-D52D-4DCC-B4F8-65CAC75222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3865" y="2131299"/>
                <a:ext cx="4616823" cy="22468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3" name="Slide Zoom 22">
                <a:extLst>
                  <a:ext uri="{FF2B5EF4-FFF2-40B4-BE49-F238E27FC236}">
                    <a16:creationId xmlns:a16="http://schemas.microsoft.com/office/drawing/2014/main" id="{2F1687E6-A262-4845-A72C-0D54415C23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80552443"/>
                  </p:ext>
                </p:extLst>
              </p:nvPr>
            </p:nvGraphicFramePr>
            <p:xfrm>
              <a:off x="398908" y="4510490"/>
              <a:ext cx="5417388" cy="1726181"/>
            </p:xfrm>
            <a:graphic>
              <a:graphicData uri="http://schemas.microsoft.com/office/powerpoint/2016/slidezoom">
                <pslz:sldZm>
                  <pslz:sldZmObj sldId="338" cId="4175093334">
                    <pslz:zmPr id="{67D4A1CB-8400-4AB3-B3B4-85EC43B15383}" imageType="cover" transitionDur="1000" showBg="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417388" cy="1726181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3" name="Slide Zoom 22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2F1687E6-A262-4845-A72C-0D54415C23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908" y="4510490"/>
                <a:ext cx="5417388" cy="17261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5" name="Slide Zoom 24">
                <a:extLst>
                  <a:ext uri="{FF2B5EF4-FFF2-40B4-BE49-F238E27FC236}">
                    <a16:creationId xmlns:a16="http://schemas.microsoft.com/office/drawing/2014/main" id="{BC312AF7-B6A1-4CB7-A082-E082D38BC8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80086058"/>
                  </p:ext>
                </p:extLst>
              </p:nvPr>
            </p:nvGraphicFramePr>
            <p:xfrm>
              <a:off x="7408215" y="4113892"/>
              <a:ext cx="4428074" cy="2246815"/>
            </p:xfrm>
            <a:graphic>
              <a:graphicData uri="http://schemas.microsoft.com/office/powerpoint/2016/slidezoom">
                <pslz:sldZm>
                  <pslz:sldZmObj sldId="339" cId="850744829">
                    <pslz:zmPr id="{6E5C810F-97A1-4F19-B995-5257268DF3EF}" imageType="cover" transitionDur="1000" showBg="0">
                      <p166:blipFill xmlns:p166="http://schemas.microsoft.com/office/powerpoint/2016/6/main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28074" cy="224681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5" name="Slide Zoom 24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BC312AF7-B6A1-4CB7-A082-E082D38BC8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08215" y="4113892"/>
                <a:ext cx="4428074" cy="224681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6097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191779-6A39-4CA5-8532-2F2749CC76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2445311"/>
            <a:ext cx="7903460" cy="20123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360928-6F2F-4F4B-AE60-D80B1364893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740" y="-18315"/>
            <a:ext cx="4366260" cy="687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C494E4-60A3-4321-9739-831A7B3D648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3090"/>
            <a:ext cx="5494246" cy="30886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CB786B-067B-48B4-B8A8-17ED0933669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730" y="0"/>
            <a:ext cx="54942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93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Slide Zoom 17">
                <a:extLst>
                  <a:ext uri="{FF2B5EF4-FFF2-40B4-BE49-F238E27FC236}">
                    <a16:creationId xmlns:a16="http://schemas.microsoft.com/office/drawing/2014/main" id="{1A02D7F9-7738-4E70-B1E8-BCDE1C4770C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13756537"/>
                  </p:ext>
                </p:extLst>
              </p:nvPr>
            </p:nvGraphicFramePr>
            <p:xfrm>
              <a:off x="297260" y="287388"/>
              <a:ext cx="6230315" cy="3267830"/>
            </p:xfrm>
            <a:graphic>
              <a:graphicData uri="http://schemas.microsoft.com/office/powerpoint/2016/slidezoom">
                <pslz:sldZm>
                  <pslz:sldZmObj sldId="311" cId="184570947">
                    <pslz:zmPr id="{477CCEEB-2E65-4155-86C6-49760ED8FA82}" imageType="cover" transitionDur="1000" showBg="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230315" cy="326783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Slide Zoom 17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A02D7F9-7738-4E70-B1E8-BCDE1C4770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260" y="287388"/>
                <a:ext cx="6230315" cy="3267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Slide Zoom 19">
                <a:extLst>
                  <a:ext uri="{FF2B5EF4-FFF2-40B4-BE49-F238E27FC236}">
                    <a16:creationId xmlns:a16="http://schemas.microsoft.com/office/drawing/2014/main" id="{505A1BEC-8E3F-44CA-AE0C-B16A54FED21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07115972"/>
                  </p:ext>
                </p:extLst>
              </p:nvPr>
            </p:nvGraphicFramePr>
            <p:xfrm>
              <a:off x="5456049" y="3138426"/>
              <a:ext cx="6438691" cy="2048674"/>
            </p:xfrm>
            <a:graphic>
              <a:graphicData uri="http://schemas.microsoft.com/office/powerpoint/2016/slidezoom">
                <pslz:sldZm>
                  <pslz:sldZmObj sldId="322" cId="210063822">
                    <pslz:zmPr id="{4CD3B067-7E2E-4D2E-98B1-7B8316D5BB00}" imageType="cover" transitionDur="1000" showBg="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438691" cy="204867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Slide Zoom 19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505A1BEC-8E3F-44CA-AE0C-B16A54FED2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56049" y="3138426"/>
                <a:ext cx="6438691" cy="20486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Slide Zoom 21">
                <a:extLst>
                  <a:ext uri="{FF2B5EF4-FFF2-40B4-BE49-F238E27FC236}">
                    <a16:creationId xmlns:a16="http://schemas.microsoft.com/office/drawing/2014/main" id="{E30A1AF8-E68F-4A23-AA14-9C434BB3058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2828814"/>
                  </p:ext>
                </p:extLst>
              </p:nvPr>
            </p:nvGraphicFramePr>
            <p:xfrm>
              <a:off x="647933" y="4077806"/>
              <a:ext cx="4724986" cy="2398934"/>
            </p:xfrm>
            <a:graphic>
              <a:graphicData uri="http://schemas.microsoft.com/office/powerpoint/2016/slidezoom">
                <pslz:sldZm>
                  <pslz:sldZmObj sldId="323" cId="3146977039">
                    <pslz:zmPr id="{017D323F-4A8E-485D-8004-F9384096C921}" imageType="cover" transitionDur="1000" showBg="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724986" cy="239893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Slide Zoom 21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E30A1AF8-E68F-4A23-AA14-9C434BB305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933" y="4077806"/>
                <a:ext cx="4724986" cy="239893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66051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89336D-ED95-4EEF-99CC-1F6792855C5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2352"/>
            <a:ext cx="6766560" cy="19758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44AC76-7BD2-4176-8B52-DC1512C56B2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60" y="1776315"/>
            <a:ext cx="5413988" cy="330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2192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6FAFA1-7DBB-47AC-AB82-2FB2B3CAED8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6336"/>
            <a:ext cx="5314950" cy="19853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D91011-3263-4EA2-87F6-EB9AD10A8AA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344" y="1563046"/>
            <a:ext cx="5918835" cy="373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0933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B22175-C11F-42D7-8027-25FADE2F59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086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337E59-6C14-4F88-ABCC-98197A0113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3086100"/>
            <a:ext cx="121920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7448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DA5681-B5A1-49BB-AA89-42AE83ABBC19}"/>
              </a:ext>
            </a:extLst>
          </p:cNvPr>
          <p:cNvSpPr/>
          <p:nvPr/>
        </p:nvSpPr>
        <p:spPr>
          <a:xfrm>
            <a:off x="3484706" y="648613"/>
            <a:ext cx="5222585" cy="1169551"/>
          </a:xfrm>
          <a:prstGeom prst="rect">
            <a:avLst/>
          </a:prstGeom>
          <a:noFill/>
          <a:effectLst>
            <a:glow>
              <a:schemeClr val="accent1">
                <a:satMod val="175000"/>
                <a:alpha val="71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ookman Old Style" panose="02050604050505020204" pitchFamily="18" charset="0"/>
                <a:cs typeface="Andalus" panose="02020603050405020304" pitchFamily="18" charset="-78"/>
              </a:rPr>
              <a:t>Thank You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CC8DA5-5384-4CD1-B565-750240A0A7BC}"/>
              </a:ext>
            </a:extLst>
          </p:cNvPr>
          <p:cNvSpPr/>
          <p:nvPr/>
        </p:nvSpPr>
        <p:spPr>
          <a:xfrm>
            <a:off x="3665279" y="1656416"/>
            <a:ext cx="3848213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5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ookman Old Style" panose="02050604050505020204" pitchFamily="18" charset="0"/>
                <a:cs typeface="Andalus" panose="02020603050405020304" pitchFamily="18" charset="-78"/>
              </a:rPr>
              <a:t>Any Questions? </a:t>
            </a:r>
            <a:endParaRPr lang="en-US" sz="3500" b="1" dirty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Bookman Old Style" panose="0205060405050502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41A26C-8B1F-482B-8CC8-602A73742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4" y="2761110"/>
            <a:ext cx="588645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5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>
            <a:extLst>
              <a:ext uri="{FF2B5EF4-FFF2-40B4-BE49-F238E27FC236}">
                <a16:creationId xmlns:a16="http://schemas.microsoft.com/office/drawing/2014/main" id="{C227183E-5C8D-4412-9403-306E5ED62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57" y="208723"/>
            <a:ext cx="2834886" cy="1487553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341E9314-9AE0-4249-8D06-8E11C6A06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214" y="208724"/>
            <a:ext cx="2935786" cy="1487552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6" name="Slide Zoom 75">
                <a:extLst>
                  <a:ext uri="{FF2B5EF4-FFF2-40B4-BE49-F238E27FC236}">
                    <a16:creationId xmlns:a16="http://schemas.microsoft.com/office/drawing/2014/main" id="{8ED713F7-53D6-494C-A7FE-3301DEE7D97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11661525"/>
                  </p:ext>
                </p:extLst>
              </p:nvPr>
            </p:nvGraphicFramePr>
            <p:xfrm>
              <a:off x="6251271" y="105414"/>
              <a:ext cx="3396882" cy="1590862"/>
            </p:xfrm>
            <a:graphic>
              <a:graphicData uri="http://schemas.microsoft.com/office/powerpoint/2016/slidezoom">
                <pslz:sldZm>
                  <pslz:sldZmObj sldId="312" cId="523467547">
                    <pslz:zmPr id="{741FC2D4-9B66-4E3D-8BD5-AB0F7703F842}" imageType="cover" transitionDur="1000" showBg="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396882" cy="159086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6" name="Slide Zoom 7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ED713F7-53D6-494C-A7FE-3301DEE7D9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51271" y="105414"/>
                <a:ext cx="3396882" cy="15908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8" name="Slide Zoom 77">
                <a:extLst>
                  <a:ext uri="{FF2B5EF4-FFF2-40B4-BE49-F238E27FC236}">
                    <a16:creationId xmlns:a16="http://schemas.microsoft.com/office/drawing/2014/main" id="{9DFF5DAD-A0A5-485A-ABAF-C50C377815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1474739"/>
                  </p:ext>
                </p:extLst>
              </p:nvPr>
            </p:nvGraphicFramePr>
            <p:xfrm>
              <a:off x="9342328" y="208472"/>
              <a:ext cx="3330709" cy="1384745"/>
            </p:xfrm>
            <a:graphic>
              <a:graphicData uri="http://schemas.microsoft.com/office/powerpoint/2016/slidezoom">
                <pslz:sldZm>
                  <pslz:sldZmObj sldId="313" cId="1467367098">
                    <pslz:zmPr id="{83D0296E-83A0-4610-845F-AD0FEAD5DD5E}" imageType="cover" transitionDur="1000" showBg="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330709" cy="138474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8" name="Slide Zoom 7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9DFF5DAD-A0A5-485A-ABAF-C50C377815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42328" y="208472"/>
                <a:ext cx="3330709" cy="13847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0" name="Slide Zoom 79">
                <a:extLst>
                  <a:ext uri="{FF2B5EF4-FFF2-40B4-BE49-F238E27FC236}">
                    <a16:creationId xmlns:a16="http://schemas.microsoft.com/office/drawing/2014/main" id="{0D218973-81AE-4317-9A46-16F425A673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71676748"/>
                  </p:ext>
                </p:extLst>
              </p:nvPr>
            </p:nvGraphicFramePr>
            <p:xfrm>
              <a:off x="170057" y="2381729"/>
              <a:ext cx="2834884" cy="1487552"/>
            </p:xfrm>
            <a:graphic>
              <a:graphicData uri="http://schemas.microsoft.com/office/powerpoint/2016/slidezoom">
                <pslz:sldZm>
                  <pslz:sldZmObj sldId="314" cId="1541307845">
                    <pslz:zmPr id="{B8F89C98-36BF-443B-AA16-92FF0E19B85F}" imageType="cover" transitionDur="1000" showBg="0">
                      <p166:blipFill xmlns:p166="http://schemas.microsoft.com/office/powerpoint/2016/6/main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34884" cy="148755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0" name="Slide Zoom 79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0D218973-81AE-4317-9A46-16F425A673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057" y="2381729"/>
                <a:ext cx="2834884" cy="14875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2" name="Slide Zoom 81">
                <a:extLst>
                  <a:ext uri="{FF2B5EF4-FFF2-40B4-BE49-F238E27FC236}">
                    <a16:creationId xmlns:a16="http://schemas.microsoft.com/office/drawing/2014/main" id="{BC5DAA60-B6B2-4202-A008-5D629C014D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95901219"/>
                  </p:ext>
                </p:extLst>
              </p:nvPr>
            </p:nvGraphicFramePr>
            <p:xfrm>
              <a:off x="3160214" y="2485040"/>
              <a:ext cx="3258814" cy="1590862"/>
            </p:xfrm>
            <a:graphic>
              <a:graphicData uri="http://schemas.microsoft.com/office/powerpoint/2016/slidezoom">
                <pslz:sldZm>
                  <pslz:sldZmObj sldId="315" cId="1634915710">
                    <pslz:zmPr id="{B6E9184E-E14B-441A-8E1A-868D88E5E1EA}" imageType="cover" transitionDur="1000" showBg="0">
                      <p166:blipFill xmlns:p166="http://schemas.microsoft.com/office/powerpoint/2016/6/main"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58814" cy="159086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2" name="Slide Zoom 81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BC5DAA60-B6B2-4202-A008-5D629C014D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60214" y="2485040"/>
                <a:ext cx="3258814" cy="15908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8" name="Slide Zoom 87">
                <a:extLst>
                  <a:ext uri="{FF2B5EF4-FFF2-40B4-BE49-F238E27FC236}">
                    <a16:creationId xmlns:a16="http://schemas.microsoft.com/office/drawing/2014/main" id="{9BC7C504-86C5-4BB5-82D6-DDB550AC2C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30235379"/>
                  </p:ext>
                </p:extLst>
              </p:nvPr>
            </p:nvGraphicFramePr>
            <p:xfrm>
              <a:off x="6419028" y="2572492"/>
              <a:ext cx="2794488" cy="1415957"/>
            </p:xfrm>
            <a:graphic>
              <a:graphicData uri="http://schemas.microsoft.com/office/powerpoint/2016/slidezoom">
                <pslz:sldZm>
                  <pslz:sldZmObj sldId="316" cId="1280311674">
                    <pslz:zmPr id="{F7A0E79D-1DEF-4E6B-9184-CB0EF7333050}" imageType="cover" transitionDur="1000" showBg="0">
                      <p166:blipFill xmlns:p166="http://schemas.microsoft.com/office/powerpoint/2016/6/main"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94488" cy="141595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8" name="Slide Zoom 87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9BC7C504-86C5-4BB5-82D6-DDB550AC2C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19028" y="2572492"/>
                <a:ext cx="2794488" cy="14159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0" name="Slide Zoom 89">
                <a:extLst>
                  <a:ext uri="{FF2B5EF4-FFF2-40B4-BE49-F238E27FC236}">
                    <a16:creationId xmlns:a16="http://schemas.microsoft.com/office/drawing/2014/main" id="{C7A8FD75-DD8A-4F15-B01E-26BFC1E0A9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78416593"/>
                  </p:ext>
                </p:extLst>
              </p:nvPr>
            </p:nvGraphicFramePr>
            <p:xfrm>
              <a:off x="9342328" y="2621846"/>
              <a:ext cx="3122066" cy="1415956"/>
            </p:xfrm>
            <a:graphic>
              <a:graphicData uri="http://schemas.microsoft.com/office/powerpoint/2016/slidezoom">
                <pslz:sldZm>
                  <pslz:sldZmObj sldId="317" cId="3223395877">
                    <pslz:zmPr id="{D9604FF1-4FED-407A-BC2B-74BAB46C4575}" imageType="cover" transitionDur="1000" showBg="0">
                      <p166:blipFill xmlns:p166="http://schemas.microsoft.com/office/powerpoint/2016/6/main"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122066" cy="1415956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0" name="Slide Zoom 89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C7A8FD75-DD8A-4F15-B01E-26BFC1E0A9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42328" y="2621846"/>
                <a:ext cx="3122066" cy="14159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3" name="Slide Zoom 92">
                <a:extLst>
                  <a:ext uri="{FF2B5EF4-FFF2-40B4-BE49-F238E27FC236}">
                    <a16:creationId xmlns:a16="http://schemas.microsoft.com/office/drawing/2014/main" id="{5AB16535-998E-434F-B96D-AA94E4492D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68717922"/>
                  </p:ext>
                </p:extLst>
              </p:nvPr>
            </p:nvGraphicFramePr>
            <p:xfrm>
              <a:off x="170057" y="5058414"/>
              <a:ext cx="3462143" cy="1499822"/>
            </p:xfrm>
            <a:graphic>
              <a:graphicData uri="http://schemas.microsoft.com/office/powerpoint/2016/slidezoom">
                <pslz:sldZm>
                  <pslz:sldZmObj sldId="318" cId="221778170">
                    <pslz:zmPr id="{EDFAE747-A4DF-4BD5-B563-C7EB2336F134}" imageType="cover" transitionDur="1000" showBg="0">
                      <p166:blipFill xmlns:p166="http://schemas.microsoft.com/office/powerpoint/2016/6/main"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62143" cy="149982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3" name="Slide Zoom 92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5AB16535-998E-434F-B96D-AA94E4492D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057" y="5058414"/>
                <a:ext cx="3462143" cy="14998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5" name="Slide Zoom 94">
                <a:extLst>
                  <a:ext uri="{FF2B5EF4-FFF2-40B4-BE49-F238E27FC236}">
                    <a16:creationId xmlns:a16="http://schemas.microsoft.com/office/drawing/2014/main" id="{6ABF0EE0-5693-49AB-B872-74669D82C1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61225274"/>
                  </p:ext>
                </p:extLst>
              </p:nvPr>
            </p:nvGraphicFramePr>
            <p:xfrm>
              <a:off x="3363635" y="5017090"/>
              <a:ext cx="3341255" cy="1541146"/>
            </p:xfrm>
            <a:graphic>
              <a:graphicData uri="http://schemas.microsoft.com/office/powerpoint/2016/slidezoom">
                <pslz:sldZm>
                  <pslz:sldZmObj sldId="319" cId="2492640759">
                    <pslz:zmPr id="{41614D8D-79E7-4110-A0F8-420A7D03C069}" imageType="cover" transitionDur="1000" showBg="0">
                      <p166:blipFill xmlns:p166="http://schemas.microsoft.com/office/powerpoint/2016/6/main"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341255" cy="1541146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5" name="Slide Zoom 94">
                <a:hlinkClick r:id="rId26" action="ppaction://hlinksldjump"/>
                <a:extLst>
                  <a:ext uri="{FF2B5EF4-FFF2-40B4-BE49-F238E27FC236}">
                    <a16:creationId xmlns:a16="http://schemas.microsoft.com/office/drawing/2014/main" id="{6ABF0EE0-5693-49AB-B872-74669D82C1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3635" y="5017090"/>
                <a:ext cx="3341255" cy="15411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7" name="Slide Zoom 96">
                <a:extLst>
                  <a:ext uri="{FF2B5EF4-FFF2-40B4-BE49-F238E27FC236}">
                    <a16:creationId xmlns:a16="http://schemas.microsoft.com/office/drawing/2014/main" id="{7647C069-CC5F-47FA-8414-52E0D4D4C97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5280454"/>
                  </p:ext>
                </p:extLst>
              </p:nvPr>
            </p:nvGraphicFramePr>
            <p:xfrm>
              <a:off x="6419028" y="5058414"/>
              <a:ext cx="3497533" cy="1499821"/>
            </p:xfrm>
            <a:graphic>
              <a:graphicData uri="http://schemas.microsoft.com/office/powerpoint/2016/slidezoom">
                <pslz:sldZm>
                  <pslz:sldZmObj sldId="320" cId="4091998640">
                    <pslz:zmPr id="{E5F66686-700B-4B4C-A9B0-8BCAA7C8E23A}" imageType="cover" transitionDur="1000" showBg="0">
                      <p166:blipFill xmlns:p166="http://schemas.microsoft.com/office/powerpoint/2016/6/main"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97533" cy="1499821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7" name="Slide Zoom 96">
                <a:hlinkClick r:id="rId29" action="ppaction://hlinksldjump"/>
                <a:extLst>
                  <a:ext uri="{FF2B5EF4-FFF2-40B4-BE49-F238E27FC236}">
                    <a16:creationId xmlns:a16="http://schemas.microsoft.com/office/drawing/2014/main" id="{7647C069-CC5F-47FA-8414-52E0D4D4C9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19028" y="5058414"/>
                <a:ext cx="3497533" cy="14998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9" name="Slide Zoom 98">
                <a:extLst>
                  <a:ext uri="{FF2B5EF4-FFF2-40B4-BE49-F238E27FC236}">
                    <a16:creationId xmlns:a16="http://schemas.microsoft.com/office/drawing/2014/main" id="{072F6EE5-E27B-47E4-B952-E095A60333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51423887"/>
                  </p:ext>
                </p:extLst>
              </p:nvPr>
            </p:nvGraphicFramePr>
            <p:xfrm>
              <a:off x="9410367" y="5173491"/>
              <a:ext cx="3194630" cy="1384744"/>
            </p:xfrm>
            <a:graphic>
              <a:graphicData uri="http://schemas.microsoft.com/office/powerpoint/2016/slidezoom">
                <pslz:sldZm>
                  <pslz:sldZmObj sldId="321" cId="423394020">
                    <pslz:zmPr id="{7934B48E-3D8D-4F91-81BC-C7DA0F458CAE}" imageType="cover" transitionDur="1000" showBg="0">
                      <p166:blipFill xmlns:p166="http://schemas.microsoft.com/office/powerpoint/2016/6/main"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194630" cy="138474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9" name="Slide Zoom 98">
                <a:hlinkClick r:id="rId32" action="ppaction://hlinksldjump"/>
                <a:extLst>
                  <a:ext uri="{FF2B5EF4-FFF2-40B4-BE49-F238E27FC236}">
                    <a16:creationId xmlns:a16="http://schemas.microsoft.com/office/drawing/2014/main" id="{072F6EE5-E27B-47E4-B952-E095A60333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10367" y="5173491"/>
                <a:ext cx="3194630" cy="138474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570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8559C1E-9D3E-4283-BD59-0E784BC05A8D}"/>
              </a:ext>
            </a:extLst>
          </p:cNvPr>
          <p:cNvPicPr/>
          <p:nvPr/>
        </p:nvPicPr>
        <p:blipFill rotWithShape="1">
          <a:blip r:embed="rId2"/>
          <a:srcRect b="7829"/>
          <a:stretch/>
        </p:blipFill>
        <p:spPr bwMode="auto">
          <a:xfrm>
            <a:off x="3640772" y="3046096"/>
            <a:ext cx="8551228" cy="38119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BC6EEA-A9B3-4756-B9B0-284D9DFD224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931600" cy="304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67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6A37B9C-B4D5-4F94-8887-0D9F92E438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850080" cy="3632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7C9939-13D5-4335-93D8-10CE98BD23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60002" y="3632200"/>
            <a:ext cx="9631998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367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0B40F68-AECF-4E88-AD44-61A669188B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" y="1672748"/>
            <a:ext cx="12192000" cy="259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07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913458-F574-49D5-AE60-49E0E2E8F0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977900"/>
            <a:ext cx="12192000" cy="2451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6A34C6-4568-45B4-9954-A804159179D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96366" y="3990657"/>
            <a:ext cx="10199267" cy="148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915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A9CD9E-8D6F-44E9-8DA2-167078B0A7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58800" y="0"/>
            <a:ext cx="33274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F4A848-87E4-435D-BC73-4502534D0EC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44168" y="0"/>
            <a:ext cx="7190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311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3399</TotalTime>
  <Words>37</Words>
  <Application>Microsoft Office PowerPoint</Application>
  <PresentationFormat>Widescreen</PresentationFormat>
  <Paragraphs>13</Paragraphs>
  <Slides>33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Andalus</vt:lpstr>
      <vt:lpstr>Arial</vt:lpstr>
      <vt:lpstr>Arial Rounded MT Bold</vt:lpstr>
      <vt:lpstr>Bookman Old Style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hossam mahmoud ibrahim mahmoud</dc:creator>
  <cp:lastModifiedBy>hosam badawi</cp:lastModifiedBy>
  <cp:revision>173</cp:revision>
  <dcterms:created xsi:type="dcterms:W3CDTF">2021-02-03T22:04:11Z</dcterms:created>
  <dcterms:modified xsi:type="dcterms:W3CDTF">2022-11-27T06:19:21Z</dcterms:modified>
</cp:coreProperties>
</file>